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144000" type="screen4x3"/>
  <p:notesSz cx="7102475" cy="10234613"/>
  <p:defaultTextStyle>
    <a:defPPr>
      <a:defRPr lang="ja-JP"/>
    </a:defPPr>
    <a:lvl1pPr algn="l" rtl="0" fontAlgn="base">
      <a:spcBef>
        <a:spcPct val="0"/>
      </a:spcBef>
      <a:spcAft>
        <a:spcPct val="0"/>
      </a:spcAft>
      <a:defRPr kumimoji="1" sz="1000" kern="1200">
        <a:solidFill>
          <a:schemeClr val="tx1"/>
        </a:solidFill>
        <a:latin typeface="ＭＳ Ｐゴシック" pitchFamily="50" charset="-128"/>
        <a:ea typeface="ＭＳ Ｐゴシック" pitchFamily="50" charset="-128"/>
        <a:cs typeface="+mn-cs"/>
      </a:defRPr>
    </a:lvl1pPr>
    <a:lvl2pPr marL="457200" algn="l" rtl="0" fontAlgn="base">
      <a:spcBef>
        <a:spcPct val="0"/>
      </a:spcBef>
      <a:spcAft>
        <a:spcPct val="0"/>
      </a:spcAft>
      <a:defRPr kumimoji="1" sz="1000" kern="1200">
        <a:solidFill>
          <a:schemeClr val="tx1"/>
        </a:solidFill>
        <a:latin typeface="ＭＳ Ｐゴシック" pitchFamily="50" charset="-128"/>
        <a:ea typeface="ＭＳ Ｐゴシック" pitchFamily="50" charset="-128"/>
        <a:cs typeface="+mn-cs"/>
      </a:defRPr>
    </a:lvl2pPr>
    <a:lvl3pPr marL="914400" algn="l" rtl="0" fontAlgn="base">
      <a:spcBef>
        <a:spcPct val="0"/>
      </a:spcBef>
      <a:spcAft>
        <a:spcPct val="0"/>
      </a:spcAft>
      <a:defRPr kumimoji="1" sz="1000" kern="1200">
        <a:solidFill>
          <a:schemeClr val="tx1"/>
        </a:solidFill>
        <a:latin typeface="ＭＳ Ｐゴシック" pitchFamily="50" charset="-128"/>
        <a:ea typeface="ＭＳ Ｐゴシック" pitchFamily="50" charset="-128"/>
        <a:cs typeface="+mn-cs"/>
      </a:defRPr>
    </a:lvl3pPr>
    <a:lvl4pPr marL="1371600" algn="l" rtl="0" fontAlgn="base">
      <a:spcBef>
        <a:spcPct val="0"/>
      </a:spcBef>
      <a:spcAft>
        <a:spcPct val="0"/>
      </a:spcAft>
      <a:defRPr kumimoji="1" sz="1000" kern="1200">
        <a:solidFill>
          <a:schemeClr val="tx1"/>
        </a:solidFill>
        <a:latin typeface="ＭＳ Ｐゴシック" pitchFamily="50" charset="-128"/>
        <a:ea typeface="ＭＳ Ｐゴシック" pitchFamily="50" charset="-128"/>
        <a:cs typeface="+mn-cs"/>
      </a:defRPr>
    </a:lvl4pPr>
    <a:lvl5pPr marL="1828800" algn="l" rtl="0" fontAlgn="base">
      <a:spcBef>
        <a:spcPct val="0"/>
      </a:spcBef>
      <a:spcAft>
        <a:spcPct val="0"/>
      </a:spcAft>
      <a:defRPr kumimoji="1" sz="1000"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sz="1000"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sz="1000"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sz="1000"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sz="1000" kern="1200">
        <a:solidFill>
          <a:schemeClr val="tx1"/>
        </a:solidFill>
        <a:latin typeface="ＭＳ Ｐゴシック" pitchFamily="50" charset="-128"/>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CCFFCC"/>
    <a:srgbClr val="FFFFCC"/>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p:scale>
          <a:sx n="100" d="100"/>
          <a:sy n="100" d="100"/>
        </p:scale>
        <p:origin x="-1728" y="250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3077739"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87" tIns="47393" rIns="94787" bIns="47393" numCol="1" anchor="t" anchorCtr="0" compatLnSpc="1">
            <a:prstTxWarp prst="textNoShape">
              <a:avLst/>
            </a:prstTxWarp>
          </a:bodyPr>
          <a:lstStyle>
            <a:lvl1pPr>
              <a:defRPr sz="1200">
                <a:latin typeface="Arial" charset="0"/>
              </a:defRPr>
            </a:lvl1pPr>
          </a:lstStyle>
          <a:p>
            <a:endParaRPr lang="en-US" altLang="ja-JP"/>
          </a:p>
        </p:txBody>
      </p:sp>
      <p:sp>
        <p:nvSpPr>
          <p:cNvPr id="4099" name="Rectangle 3"/>
          <p:cNvSpPr>
            <a:spLocks noGrp="1" noChangeArrowheads="1"/>
          </p:cNvSpPr>
          <p:nvPr>
            <p:ph type="dt" idx="1"/>
          </p:nvPr>
        </p:nvSpPr>
        <p:spPr bwMode="auto">
          <a:xfrm>
            <a:off x="4023093" y="0"/>
            <a:ext cx="3077739"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87" tIns="47393" rIns="94787" bIns="47393" numCol="1" anchor="t" anchorCtr="0" compatLnSpc="1">
            <a:prstTxWarp prst="textNoShape">
              <a:avLst/>
            </a:prstTxWarp>
          </a:bodyPr>
          <a:lstStyle>
            <a:lvl1pPr algn="r">
              <a:defRPr sz="1200">
                <a:latin typeface="Arial" charset="0"/>
              </a:defRPr>
            </a:lvl1pPr>
          </a:lstStyle>
          <a:p>
            <a:endParaRPr lang="en-US" altLang="ja-JP"/>
          </a:p>
        </p:txBody>
      </p:sp>
      <p:sp>
        <p:nvSpPr>
          <p:cNvPr id="4100" name="Rectangle 4"/>
          <p:cNvSpPr>
            <a:spLocks noGrp="1" noRot="1" noChangeAspect="1" noChangeArrowheads="1" noTextEdit="1"/>
          </p:cNvSpPr>
          <p:nvPr>
            <p:ph type="sldImg" idx="2"/>
          </p:nvPr>
        </p:nvSpPr>
        <p:spPr bwMode="auto">
          <a:xfrm>
            <a:off x="2112963" y="768350"/>
            <a:ext cx="2876550"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710248" y="4861442"/>
            <a:ext cx="5681980"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87" tIns="47393" rIns="94787" bIns="47393"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2" name="Rectangle 6"/>
          <p:cNvSpPr>
            <a:spLocks noGrp="1" noChangeArrowheads="1"/>
          </p:cNvSpPr>
          <p:nvPr>
            <p:ph type="ftr" sz="quarter" idx="4"/>
          </p:nvPr>
        </p:nvSpPr>
        <p:spPr bwMode="auto">
          <a:xfrm>
            <a:off x="1" y="9721106"/>
            <a:ext cx="3077739"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87" tIns="47393" rIns="94787" bIns="47393" numCol="1" anchor="b" anchorCtr="0" compatLnSpc="1">
            <a:prstTxWarp prst="textNoShape">
              <a:avLst/>
            </a:prstTxWarp>
          </a:bodyPr>
          <a:lstStyle>
            <a:lvl1pPr>
              <a:defRPr sz="1200">
                <a:latin typeface="Arial" charset="0"/>
              </a:defRPr>
            </a:lvl1pPr>
          </a:lstStyle>
          <a:p>
            <a:endParaRPr lang="en-US" altLang="ja-JP"/>
          </a:p>
        </p:txBody>
      </p:sp>
      <p:sp>
        <p:nvSpPr>
          <p:cNvPr id="4103" name="Rectangle 7"/>
          <p:cNvSpPr>
            <a:spLocks noGrp="1" noChangeArrowheads="1"/>
          </p:cNvSpPr>
          <p:nvPr>
            <p:ph type="sldNum" sz="quarter" idx="5"/>
          </p:nvPr>
        </p:nvSpPr>
        <p:spPr bwMode="auto">
          <a:xfrm>
            <a:off x="4023093" y="9721106"/>
            <a:ext cx="3077739"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87" tIns="47393" rIns="94787" bIns="47393" numCol="1" anchor="b" anchorCtr="0" compatLnSpc="1">
            <a:prstTxWarp prst="textNoShape">
              <a:avLst/>
            </a:prstTxWarp>
          </a:bodyPr>
          <a:lstStyle>
            <a:lvl1pPr algn="r">
              <a:defRPr sz="1200">
                <a:latin typeface="Arial" charset="0"/>
              </a:defRPr>
            </a:lvl1pPr>
          </a:lstStyle>
          <a:p>
            <a:fld id="{FE3EEA6D-5378-422B-9FCE-A9F6DFC2179E}" type="slidenum">
              <a:rPr lang="en-US" altLang="ja-JP"/>
              <a:pPr/>
              <a:t>‹#›</a:t>
            </a:fld>
            <a:endParaRPr lang="en-US" altLang="ja-JP"/>
          </a:p>
        </p:txBody>
      </p:sp>
    </p:spTree>
    <p:extLst>
      <p:ext uri="{BB962C8B-B14F-4D97-AF65-F5344CB8AC3E}">
        <p14:creationId xmlns:p14="http://schemas.microsoft.com/office/powerpoint/2010/main" val="266564461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CE137F-ABE8-4394-A4BD-563D181FDBF6}" type="slidenum">
              <a:rPr lang="en-US" altLang="ja-JP"/>
              <a:pPr/>
              <a:t>1</a:t>
            </a:fld>
            <a:endParaRPr lang="en-US" altLang="ja-JP"/>
          </a:p>
        </p:txBody>
      </p:sp>
      <p:sp>
        <p:nvSpPr>
          <p:cNvPr id="5122" name="Rectangle 2"/>
          <p:cNvSpPr>
            <a:spLocks noGrp="1" noRot="1" noChangeAspect="1" noChangeArrowheads="1" noTextEdit="1"/>
          </p:cNvSpPr>
          <p:nvPr>
            <p:ph type="sldImg"/>
          </p:nvPr>
        </p:nvSpPr>
        <p:spPr>
          <a:xfrm>
            <a:off x="2114550" y="768350"/>
            <a:ext cx="2876550" cy="3836988"/>
          </a:xfrm>
          <a:ln/>
        </p:spPr>
      </p:sp>
      <p:sp>
        <p:nvSpPr>
          <p:cNvPr id="5123"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038"/>
            <a:ext cx="5829300" cy="1960562"/>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A778294F-843C-4D82-9E4B-C5B9C0131DBD}" type="slidenum">
              <a:rPr lang="en-US" altLang="ja-JP"/>
              <a:pPr/>
              <a:t>‹#›</a:t>
            </a:fld>
            <a:endParaRPr lang="en-US" altLang="ja-JP"/>
          </a:p>
        </p:txBody>
      </p:sp>
    </p:spTree>
    <p:extLst>
      <p:ext uri="{BB962C8B-B14F-4D97-AF65-F5344CB8AC3E}">
        <p14:creationId xmlns:p14="http://schemas.microsoft.com/office/powerpoint/2010/main" val="441848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2B1B0425-8CB9-41C5-9CAA-63DE5BE1AB60}" type="slidenum">
              <a:rPr lang="en-US" altLang="ja-JP"/>
              <a:pPr/>
              <a:t>‹#›</a:t>
            </a:fld>
            <a:endParaRPr lang="en-US" altLang="ja-JP"/>
          </a:p>
        </p:txBody>
      </p:sp>
    </p:spTree>
    <p:extLst>
      <p:ext uri="{BB962C8B-B14F-4D97-AF65-F5344CB8AC3E}">
        <p14:creationId xmlns:p14="http://schemas.microsoft.com/office/powerpoint/2010/main" val="1376020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713"/>
            <a:ext cx="1543050" cy="780097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42900" y="366713"/>
            <a:ext cx="4476750" cy="78009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8AEA6F16-FB6D-4747-B762-0BFABB591F59}" type="slidenum">
              <a:rPr lang="en-US" altLang="ja-JP"/>
              <a:pPr/>
              <a:t>‹#›</a:t>
            </a:fld>
            <a:endParaRPr lang="en-US" altLang="ja-JP"/>
          </a:p>
        </p:txBody>
      </p:sp>
    </p:spTree>
    <p:extLst>
      <p:ext uri="{BB962C8B-B14F-4D97-AF65-F5344CB8AC3E}">
        <p14:creationId xmlns:p14="http://schemas.microsoft.com/office/powerpoint/2010/main" val="3122701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F9742A51-82A4-4DCF-A102-5A11622EFA7A}" type="slidenum">
              <a:rPr lang="en-US" altLang="ja-JP"/>
              <a:pPr/>
              <a:t>‹#›</a:t>
            </a:fld>
            <a:endParaRPr lang="en-US" altLang="ja-JP"/>
          </a:p>
        </p:txBody>
      </p:sp>
    </p:spTree>
    <p:extLst>
      <p:ext uri="{BB962C8B-B14F-4D97-AF65-F5344CB8AC3E}">
        <p14:creationId xmlns:p14="http://schemas.microsoft.com/office/powerpoint/2010/main" val="718255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5875338"/>
            <a:ext cx="5829300" cy="1816100"/>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0E4BDF27-7468-450B-89A6-0546FF08C03E}" type="slidenum">
              <a:rPr lang="en-US" altLang="ja-JP"/>
              <a:pPr/>
              <a:t>‹#›</a:t>
            </a:fld>
            <a:endParaRPr lang="en-US" altLang="ja-JP"/>
          </a:p>
        </p:txBody>
      </p:sp>
    </p:spTree>
    <p:extLst>
      <p:ext uri="{BB962C8B-B14F-4D97-AF65-F5344CB8AC3E}">
        <p14:creationId xmlns:p14="http://schemas.microsoft.com/office/powerpoint/2010/main" val="2653033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7F4AE72B-C5C6-44BB-A920-C6B2C9C3FD83}" type="slidenum">
              <a:rPr lang="en-US" altLang="ja-JP"/>
              <a:pPr/>
              <a:t>‹#›</a:t>
            </a:fld>
            <a:endParaRPr lang="en-US" altLang="ja-JP"/>
          </a:p>
        </p:txBody>
      </p:sp>
    </p:spTree>
    <p:extLst>
      <p:ext uri="{BB962C8B-B14F-4D97-AF65-F5344CB8AC3E}">
        <p14:creationId xmlns:p14="http://schemas.microsoft.com/office/powerpoint/2010/main" val="2548481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D7F4FA61-26A3-4291-838D-A2E62FB3E080}" type="slidenum">
              <a:rPr lang="en-US" altLang="ja-JP"/>
              <a:pPr/>
              <a:t>‹#›</a:t>
            </a:fld>
            <a:endParaRPr lang="en-US" altLang="ja-JP"/>
          </a:p>
        </p:txBody>
      </p:sp>
    </p:spTree>
    <p:extLst>
      <p:ext uri="{BB962C8B-B14F-4D97-AF65-F5344CB8AC3E}">
        <p14:creationId xmlns:p14="http://schemas.microsoft.com/office/powerpoint/2010/main" val="1276665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E8E45EC2-E819-4381-B5A6-4D4289654DED}" type="slidenum">
              <a:rPr lang="en-US" altLang="ja-JP"/>
              <a:pPr/>
              <a:t>‹#›</a:t>
            </a:fld>
            <a:endParaRPr lang="en-US" altLang="ja-JP"/>
          </a:p>
        </p:txBody>
      </p:sp>
    </p:spTree>
    <p:extLst>
      <p:ext uri="{BB962C8B-B14F-4D97-AF65-F5344CB8AC3E}">
        <p14:creationId xmlns:p14="http://schemas.microsoft.com/office/powerpoint/2010/main" val="3946683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DD9AE374-C734-4529-84E7-EE2BCFE6CD5A}" type="slidenum">
              <a:rPr lang="en-US" altLang="ja-JP"/>
              <a:pPr/>
              <a:t>‹#›</a:t>
            </a:fld>
            <a:endParaRPr lang="en-US" altLang="ja-JP"/>
          </a:p>
        </p:txBody>
      </p:sp>
    </p:spTree>
    <p:extLst>
      <p:ext uri="{BB962C8B-B14F-4D97-AF65-F5344CB8AC3E}">
        <p14:creationId xmlns:p14="http://schemas.microsoft.com/office/powerpoint/2010/main" val="2863490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3538"/>
            <a:ext cx="2255838" cy="154940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35AEFF43-1B06-4997-B1E9-CC256D217CC5}" type="slidenum">
              <a:rPr lang="en-US" altLang="ja-JP"/>
              <a:pPr/>
              <a:t>‹#›</a:t>
            </a:fld>
            <a:endParaRPr lang="en-US" altLang="ja-JP"/>
          </a:p>
        </p:txBody>
      </p:sp>
    </p:spTree>
    <p:extLst>
      <p:ext uri="{BB962C8B-B14F-4D97-AF65-F5344CB8AC3E}">
        <p14:creationId xmlns:p14="http://schemas.microsoft.com/office/powerpoint/2010/main" val="3968667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400800"/>
            <a:ext cx="4114800" cy="755650"/>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86B60562-4FF3-438B-B691-63D029104BCE}" type="slidenum">
              <a:rPr lang="en-US" altLang="ja-JP"/>
              <a:pPr/>
              <a:t>‹#›</a:t>
            </a:fld>
            <a:endParaRPr lang="en-US" altLang="ja-JP"/>
          </a:p>
        </p:txBody>
      </p:sp>
    </p:spTree>
    <p:extLst>
      <p:ext uri="{BB962C8B-B14F-4D97-AF65-F5344CB8AC3E}">
        <p14:creationId xmlns:p14="http://schemas.microsoft.com/office/powerpoint/2010/main" val="2262351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2900" y="2133600"/>
            <a:ext cx="6172200"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2900" y="8326438"/>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ltLang="ja-JP"/>
          </a:p>
        </p:txBody>
      </p:sp>
      <p:sp>
        <p:nvSpPr>
          <p:cNvPr id="1029" name="Rectangle 5"/>
          <p:cNvSpPr>
            <a:spLocks noGrp="1" noChangeArrowheads="1"/>
          </p:cNvSpPr>
          <p:nvPr>
            <p:ph type="ftr" sz="quarter" idx="3"/>
          </p:nvPr>
        </p:nvSpPr>
        <p:spPr bwMode="auto">
          <a:xfrm>
            <a:off x="2343150" y="8326438"/>
            <a:ext cx="21717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ltLang="ja-JP"/>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fld id="{70716C2E-81DB-4F10-A2D1-5DC37836BCFF}"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charset="0"/>
          <a:ea typeface="ＭＳ Ｐゴシック" pitchFamily="50" charset="-128"/>
        </a:defRPr>
      </a:lvl2pPr>
      <a:lvl3pPr algn="ctr" rtl="0" fontAlgn="base">
        <a:spcBef>
          <a:spcPct val="0"/>
        </a:spcBef>
        <a:spcAft>
          <a:spcPct val="0"/>
        </a:spcAft>
        <a:defRPr kumimoji="1" sz="4400">
          <a:solidFill>
            <a:schemeClr val="tx2"/>
          </a:solidFill>
          <a:latin typeface="Arial" charset="0"/>
          <a:ea typeface="ＭＳ Ｐゴシック" pitchFamily="50" charset="-128"/>
        </a:defRPr>
      </a:lvl3pPr>
      <a:lvl4pPr algn="ctr" rtl="0" fontAlgn="base">
        <a:spcBef>
          <a:spcPct val="0"/>
        </a:spcBef>
        <a:spcAft>
          <a:spcPct val="0"/>
        </a:spcAft>
        <a:defRPr kumimoji="1" sz="4400">
          <a:solidFill>
            <a:schemeClr val="tx2"/>
          </a:solidFill>
          <a:latin typeface="Arial" charset="0"/>
          <a:ea typeface="ＭＳ Ｐゴシック" pitchFamily="50" charset="-128"/>
        </a:defRPr>
      </a:lvl4pPr>
      <a:lvl5pPr algn="ctr" rtl="0" fontAlgn="base">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ChangeArrowheads="1"/>
          </p:cNvSpPr>
          <p:nvPr/>
        </p:nvSpPr>
        <p:spPr bwMode="auto">
          <a:xfrm>
            <a:off x="3068960" y="2625479"/>
            <a:ext cx="3614913" cy="2378570"/>
          </a:xfrm>
          <a:prstGeom prst="rect">
            <a:avLst/>
          </a:prstGeom>
          <a:solidFill>
            <a:srgbClr val="FFFF99"/>
          </a:solidFill>
          <a:ln w="28575">
            <a:solidFill>
              <a:srgbClr val="0000FF"/>
            </a:solidFill>
            <a:miter lim="800000"/>
            <a:headEnd/>
            <a:tailEnd/>
          </a:ln>
          <a:effectLst/>
        </p:spPr>
        <p:txBody>
          <a:bodyPr wrap="none" anchor="ctr"/>
          <a:lstStyle/>
          <a:p>
            <a:endParaRPr lang="ja-JP" altLang="en-US"/>
          </a:p>
        </p:txBody>
      </p:sp>
      <p:sp>
        <p:nvSpPr>
          <p:cNvPr id="3076" name="AutoShape 4"/>
          <p:cNvSpPr>
            <a:spLocks noChangeArrowheads="1"/>
          </p:cNvSpPr>
          <p:nvPr/>
        </p:nvSpPr>
        <p:spPr bwMode="auto">
          <a:xfrm>
            <a:off x="64889" y="107505"/>
            <a:ext cx="6676479" cy="1483890"/>
          </a:xfrm>
          <a:prstGeom prst="roundRect">
            <a:avLst>
              <a:gd name="adj" fmla="val 16667"/>
            </a:avLst>
          </a:prstGeom>
          <a:solidFill>
            <a:srgbClr val="0070C0"/>
          </a:solidFill>
          <a:ln w="19050">
            <a:solidFill>
              <a:srgbClr val="0070C0"/>
            </a:solidFill>
            <a:round/>
            <a:headEnd/>
            <a:tailEnd/>
          </a:ln>
          <a:effectLst/>
        </p:spPr>
        <p:txBody>
          <a:bodyPr wrap="none" anchor="ctr"/>
          <a:lstStyle/>
          <a:p>
            <a:endParaRPr lang="ja-JP" altLang="en-US" dirty="0"/>
          </a:p>
        </p:txBody>
      </p:sp>
      <p:sp>
        <p:nvSpPr>
          <p:cNvPr id="3103" name="Rectangle 31"/>
          <p:cNvSpPr>
            <a:spLocks noChangeArrowheads="1"/>
          </p:cNvSpPr>
          <p:nvPr/>
        </p:nvSpPr>
        <p:spPr bwMode="auto">
          <a:xfrm>
            <a:off x="642938" y="6784975"/>
            <a:ext cx="208915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rnd">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34" name="Text Box 62"/>
          <p:cNvSpPr txBox="1">
            <a:spLocks noChangeArrowheads="1"/>
          </p:cNvSpPr>
          <p:nvPr/>
        </p:nvSpPr>
        <p:spPr bwMode="auto">
          <a:xfrm>
            <a:off x="3236043" y="2672833"/>
            <a:ext cx="3280745"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46050" indent="-146050">
              <a:defRPr kumimoji="1">
                <a:solidFill>
                  <a:schemeClr val="tx1"/>
                </a:solidFill>
                <a:latin typeface="Arial" charset="0"/>
                <a:ea typeface="ＭＳ Ｐゴシック" pitchFamily="50" charset="-128"/>
              </a:defRPr>
            </a:lvl1pPr>
            <a:lvl2pPr marL="800100" indent="-342900">
              <a:defRPr kumimoji="1">
                <a:solidFill>
                  <a:schemeClr val="tx1"/>
                </a:solidFill>
                <a:latin typeface="Arial" charset="0"/>
                <a:ea typeface="ＭＳ Ｐゴシック" pitchFamily="50" charset="-128"/>
              </a:defRPr>
            </a:lvl2pPr>
            <a:lvl3pPr marL="1257300" indent="-342900">
              <a:defRPr kumimoji="1">
                <a:solidFill>
                  <a:schemeClr val="tx1"/>
                </a:solidFill>
                <a:latin typeface="Arial" charset="0"/>
                <a:ea typeface="ＭＳ Ｐゴシック" pitchFamily="50" charset="-128"/>
              </a:defRPr>
            </a:lvl3pPr>
            <a:lvl4pPr marL="1714500" indent="-342900">
              <a:defRPr kumimoji="1">
                <a:solidFill>
                  <a:schemeClr val="tx1"/>
                </a:solidFill>
                <a:latin typeface="Arial" charset="0"/>
                <a:ea typeface="ＭＳ Ｐゴシック" pitchFamily="50" charset="-128"/>
              </a:defRPr>
            </a:lvl4pPr>
            <a:lvl5pPr marL="2171700" indent="-342900">
              <a:defRPr kumimoji="1">
                <a:solidFill>
                  <a:schemeClr val="tx1"/>
                </a:solidFill>
                <a:latin typeface="Arial" charset="0"/>
                <a:ea typeface="ＭＳ Ｐゴシック" pitchFamily="50" charset="-128"/>
              </a:defRPr>
            </a:lvl5pPr>
            <a:lvl6pPr marL="2628900" indent="-342900" fontAlgn="base">
              <a:spcBef>
                <a:spcPct val="0"/>
              </a:spcBef>
              <a:spcAft>
                <a:spcPct val="0"/>
              </a:spcAft>
              <a:defRPr kumimoji="1">
                <a:solidFill>
                  <a:schemeClr val="tx1"/>
                </a:solidFill>
                <a:latin typeface="Arial" charset="0"/>
                <a:ea typeface="ＭＳ Ｐゴシック" pitchFamily="50" charset="-128"/>
              </a:defRPr>
            </a:lvl6pPr>
            <a:lvl7pPr marL="3086100" indent="-342900" fontAlgn="base">
              <a:spcBef>
                <a:spcPct val="0"/>
              </a:spcBef>
              <a:spcAft>
                <a:spcPct val="0"/>
              </a:spcAft>
              <a:defRPr kumimoji="1">
                <a:solidFill>
                  <a:schemeClr val="tx1"/>
                </a:solidFill>
                <a:latin typeface="Arial" charset="0"/>
                <a:ea typeface="ＭＳ Ｐゴシック" pitchFamily="50" charset="-128"/>
              </a:defRPr>
            </a:lvl7pPr>
            <a:lvl8pPr marL="3543300" indent="-342900" fontAlgn="base">
              <a:spcBef>
                <a:spcPct val="0"/>
              </a:spcBef>
              <a:spcAft>
                <a:spcPct val="0"/>
              </a:spcAft>
              <a:defRPr kumimoji="1">
                <a:solidFill>
                  <a:schemeClr val="tx1"/>
                </a:solidFill>
                <a:latin typeface="Arial" charset="0"/>
                <a:ea typeface="ＭＳ Ｐゴシック" pitchFamily="50" charset="-128"/>
              </a:defRPr>
            </a:lvl8pPr>
            <a:lvl9pPr marL="4000500" indent="-342900" fontAlgn="base">
              <a:spcBef>
                <a:spcPct val="0"/>
              </a:spcBef>
              <a:spcAft>
                <a:spcPct val="0"/>
              </a:spcAft>
              <a:defRPr kumimoji="1">
                <a:solidFill>
                  <a:schemeClr val="tx1"/>
                </a:solidFill>
                <a:latin typeface="Arial" charset="0"/>
                <a:ea typeface="ＭＳ Ｐゴシック" pitchFamily="50" charset="-128"/>
              </a:defRPr>
            </a:lvl9pPr>
          </a:lstStyle>
          <a:p>
            <a:pPr marL="0" indent="0">
              <a:lnSpc>
                <a:spcPct val="110000"/>
              </a:lnSpc>
            </a:pPr>
            <a:r>
              <a:rPr lang="ja-JP" altLang="en-US" dirty="0" smtClean="0">
                <a:latin typeface="HG丸ｺﾞｼｯｸM-PRO" panose="020F0600000000000000" pitchFamily="50" charset="-128"/>
                <a:ea typeface="HG丸ｺﾞｼｯｸM-PRO" panose="020F0600000000000000" pitchFamily="50" charset="-128"/>
              </a:rPr>
              <a:t>採用難の今、人手不足が原因で事業所を閉鎖する会社や営業時間を短縮するお店も出てきています。</a:t>
            </a:r>
            <a:endParaRPr lang="en-US" altLang="ja-JP" dirty="0" smtClean="0">
              <a:latin typeface="HG丸ｺﾞｼｯｸM-PRO" panose="020F0600000000000000" pitchFamily="50" charset="-128"/>
              <a:ea typeface="HG丸ｺﾞｼｯｸM-PRO" panose="020F0600000000000000" pitchFamily="50" charset="-128"/>
            </a:endParaRPr>
          </a:p>
          <a:p>
            <a:pPr marL="0" indent="0">
              <a:lnSpc>
                <a:spcPct val="110000"/>
              </a:lnSpc>
            </a:pPr>
            <a:r>
              <a:rPr lang="ja-JP" altLang="en-US" dirty="0" smtClean="0">
                <a:latin typeface="HG丸ｺﾞｼｯｸM-PRO" panose="020F0600000000000000" pitchFamily="50" charset="-128"/>
                <a:ea typeface="HG丸ｺﾞｼｯｸM-PRO" panose="020F0600000000000000" pitchFamily="50" charset="-128"/>
              </a:rPr>
              <a:t>求人を出しても反応がない、問い合わせすら来ない。とりあえず人員を確保するため、通り一遍の面接だけして採用したものの、働き始めてみたら期待していた人材と違う・・・なんてことも。本ゼミナールでは、採用面接の進め方から採用後の注意点までを解説いたします。</a:t>
            </a:r>
            <a:endParaRPr lang="en-US" altLang="ja-JP" dirty="0" smtClean="0">
              <a:latin typeface="HG丸ｺﾞｼｯｸM-PRO" panose="020F0600000000000000" pitchFamily="50" charset="-128"/>
              <a:ea typeface="HG丸ｺﾞｼｯｸM-PRO" panose="020F0600000000000000" pitchFamily="50" charset="-128"/>
            </a:endParaRPr>
          </a:p>
          <a:p>
            <a:pPr marL="0" indent="0">
              <a:lnSpc>
                <a:spcPct val="110000"/>
              </a:lnSpc>
            </a:pPr>
            <a:endParaRPr lang="en-US" altLang="ja-JP" dirty="0">
              <a:latin typeface="HG丸ｺﾞｼｯｸM-PRO" panose="020F0600000000000000" pitchFamily="50" charset="-128"/>
              <a:ea typeface="HG丸ｺﾞｼｯｸM-PRO" panose="020F0600000000000000" pitchFamily="50" charset="-128"/>
            </a:endParaRPr>
          </a:p>
          <a:p>
            <a:pPr marL="0" indent="0">
              <a:lnSpc>
                <a:spcPct val="110000"/>
              </a:lnSpc>
            </a:pPr>
            <a:r>
              <a:rPr lang="ja-JP" altLang="en-US" u="sng" dirty="0" smtClean="0">
                <a:latin typeface="HG丸ｺﾞｼｯｸM-PRO" panose="020F0600000000000000" pitchFamily="50" charset="-128"/>
                <a:ea typeface="HG丸ｺﾞｼｯｸM-PRO" panose="020F0600000000000000" pitchFamily="50" charset="-128"/>
              </a:rPr>
              <a:t>ゼミナール内容</a:t>
            </a:r>
            <a:endParaRPr lang="en-US" altLang="ja-JP" u="sng" dirty="0" smtClean="0">
              <a:latin typeface="HG丸ｺﾞｼｯｸM-PRO" panose="020F0600000000000000" pitchFamily="50" charset="-128"/>
              <a:ea typeface="HG丸ｺﾞｼｯｸM-PRO" panose="020F0600000000000000" pitchFamily="50" charset="-128"/>
            </a:endParaRPr>
          </a:p>
          <a:p>
            <a:pPr marL="0" indent="0">
              <a:lnSpc>
                <a:spcPct val="110000"/>
              </a:lnSpc>
            </a:pPr>
            <a:r>
              <a:rPr lang="ja-JP" altLang="en-US" dirty="0" smtClean="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採用ホームページの作り方</a:t>
            </a:r>
            <a:endParaRPr lang="en-US" altLang="ja-JP" dirty="0" smtClean="0">
              <a:latin typeface="HG丸ｺﾞｼｯｸM-PRO" panose="020F0600000000000000" pitchFamily="50" charset="-128"/>
              <a:ea typeface="HG丸ｺﾞｼｯｸM-PRO" panose="020F0600000000000000" pitchFamily="50" charset="-128"/>
            </a:endParaRPr>
          </a:p>
          <a:p>
            <a:pPr marL="0" indent="0">
              <a:lnSpc>
                <a:spcPct val="110000"/>
              </a:lnSpc>
            </a:pPr>
            <a:r>
              <a:rPr lang="ja-JP" altLang="en-US" dirty="0" smtClean="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採用</a:t>
            </a:r>
            <a:r>
              <a:rPr lang="ja-JP" altLang="en-US" dirty="0" smtClean="0">
                <a:latin typeface="HG丸ｺﾞｼｯｸM-PRO" panose="020F0600000000000000" pitchFamily="50" charset="-128"/>
                <a:ea typeface="HG丸ｺﾞｼｯｸM-PRO" panose="020F0600000000000000" pitchFamily="50" charset="-128"/>
              </a:rPr>
              <a:t>面接の進め方、聞いていい事、悪い事</a:t>
            </a:r>
            <a:endParaRPr lang="en-US" altLang="ja-JP" dirty="0" smtClean="0">
              <a:latin typeface="HG丸ｺﾞｼｯｸM-PRO" panose="020F0600000000000000" pitchFamily="50" charset="-128"/>
              <a:ea typeface="HG丸ｺﾞｼｯｸM-PRO" panose="020F0600000000000000" pitchFamily="50" charset="-128"/>
            </a:endParaRPr>
          </a:p>
          <a:p>
            <a:pPr marL="0" indent="0">
              <a:lnSpc>
                <a:spcPct val="110000"/>
              </a:lnSpc>
            </a:pPr>
            <a:r>
              <a:rPr lang="ja-JP" altLang="en-US" dirty="0" smtClean="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採用後、試用期間中の注意点</a:t>
            </a:r>
            <a:r>
              <a:rPr lang="ja-JP" altLang="en-US" dirty="0" smtClean="0">
                <a:latin typeface="HG丸ｺﾞｼｯｸM-PRO" panose="020F0600000000000000" pitchFamily="50" charset="-128"/>
                <a:ea typeface="HG丸ｺﾞｼｯｸM-PRO" panose="020F0600000000000000" pitchFamily="50" charset="-128"/>
              </a:rPr>
              <a:t>　など</a:t>
            </a:r>
            <a:endParaRPr lang="en-US" altLang="ja-JP" dirty="0" smtClean="0">
              <a:latin typeface="HG丸ｺﾞｼｯｸM-PRO" panose="020F0600000000000000" pitchFamily="50" charset="-128"/>
              <a:ea typeface="HG丸ｺﾞｼｯｸM-PRO" panose="020F0600000000000000" pitchFamily="50" charset="-128"/>
            </a:endParaRPr>
          </a:p>
          <a:p>
            <a:pPr marL="0" indent="0">
              <a:lnSpc>
                <a:spcPct val="110000"/>
              </a:lnSpc>
            </a:pPr>
            <a:endParaRPr lang="ja-JP" altLang="en-US" dirty="0">
              <a:latin typeface="HG丸ｺﾞｼｯｸM-PRO" panose="020F0600000000000000" pitchFamily="50" charset="-128"/>
              <a:ea typeface="HG丸ｺﾞｼｯｸM-PRO" panose="020F0600000000000000" pitchFamily="50" charset="-128"/>
            </a:endParaRPr>
          </a:p>
        </p:txBody>
      </p:sp>
      <p:pic>
        <p:nvPicPr>
          <p:cNvPr id="3133" name="Picture 61" descr="MT05"/>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7488" y="539552"/>
            <a:ext cx="1008112" cy="1008112"/>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1357728" y="267956"/>
            <a:ext cx="4815742" cy="1323439"/>
          </a:xfrm>
          <a:prstGeom prst="rect">
            <a:avLst/>
          </a:prstGeom>
          <a:noFill/>
        </p:spPr>
        <p:txBody>
          <a:bodyPr wrap="none" rtlCol="0">
            <a:spAutoFit/>
          </a:bodyPr>
          <a:lstStyle/>
          <a:p>
            <a:pPr algn="ctr"/>
            <a:r>
              <a:rPr lang="en-US" altLang="ja-JP" sz="4000" dirty="0" smtClean="0">
                <a:solidFill>
                  <a:schemeClr val="bg1"/>
                </a:solidFill>
                <a:latin typeface="HGS創英角ｺﾞｼｯｸUB" panose="020B0900000000000000" pitchFamily="50" charset="-128"/>
                <a:ea typeface="HGS創英角ｺﾞｼｯｸUB" panose="020B0900000000000000" pitchFamily="50" charset="-128"/>
              </a:rPr>
              <a:t>2018</a:t>
            </a:r>
            <a:r>
              <a:rPr lang="ja-JP" altLang="en-US" sz="4000" dirty="0" smtClean="0">
                <a:solidFill>
                  <a:schemeClr val="bg1"/>
                </a:solidFill>
                <a:latin typeface="HGS創英角ｺﾞｼｯｸUB" panose="020B0900000000000000" pitchFamily="50" charset="-128"/>
                <a:ea typeface="HGS創英角ｺﾞｼｯｸUB" panose="020B0900000000000000" pitchFamily="50" charset="-128"/>
              </a:rPr>
              <a:t>年度　第１回</a:t>
            </a:r>
            <a:endParaRPr lang="en-US" altLang="ja-JP" sz="4000" dirty="0" smtClean="0">
              <a:solidFill>
                <a:schemeClr val="bg1"/>
              </a:solidFill>
              <a:latin typeface="HGS創英角ｺﾞｼｯｸUB" panose="020B0900000000000000" pitchFamily="50" charset="-128"/>
              <a:ea typeface="HGS創英角ｺﾞｼｯｸUB" panose="020B0900000000000000" pitchFamily="50" charset="-128"/>
            </a:endParaRPr>
          </a:p>
          <a:p>
            <a:pPr algn="ctr"/>
            <a:r>
              <a:rPr kumimoji="1" lang="ja-JP" altLang="en-US" sz="4000" dirty="0" smtClean="0">
                <a:solidFill>
                  <a:schemeClr val="bg1"/>
                </a:solidFill>
                <a:latin typeface="HGS創英角ｺﾞｼｯｸUB" panose="020B0900000000000000" pitchFamily="50" charset="-128"/>
                <a:ea typeface="HGS創英角ｺﾞｼｯｸUB" panose="020B0900000000000000" pitchFamily="50" charset="-128"/>
              </a:rPr>
              <a:t>たまさきゼミナール</a:t>
            </a:r>
            <a:endParaRPr kumimoji="1" lang="ja-JP" altLang="en-US" sz="40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6" name="テキスト ボックス 5"/>
          <p:cNvSpPr txBox="1"/>
          <p:nvPr/>
        </p:nvSpPr>
        <p:spPr>
          <a:xfrm>
            <a:off x="123254" y="1617341"/>
            <a:ext cx="6585744" cy="892552"/>
          </a:xfrm>
          <a:prstGeom prst="rect">
            <a:avLst/>
          </a:prstGeom>
          <a:solidFill>
            <a:srgbClr val="00B0F0"/>
          </a:solidFill>
        </p:spPr>
        <p:txBody>
          <a:bodyPr wrap="square" rtlCol="0">
            <a:spAutoFit/>
          </a:bodyPr>
          <a:lstStyle/>
          <a:p>
            <a:pPr algn="ctr"/>
            <a:r>
              <a:rPr lang="ja-JP" altLang="en-US" sz="2800" dirty="0" smtClean="0">
                <a:latin typeface="HG創英角ｺﾞｼｯｸUB" panose="020B0909000000000000" pitchFamily="49" charset="-128"/>
                <a:ea typeface="HG創英角ｺﾞｼｯｸUB" panose="020B0909000000000000" pitchFamily="49" charset="-128"/>
              </a:rPr>
              <a:t>採用あれこれ</a:t>
            </a:r>
            <a:endParaRPr lang="en-US" altLang="ja-JP" sz="2800" dirty="0" smtClean="0">
              <a:latin typeface="HG創英角ｺﾞｼｯｸUB" panose="020B0909000000000000" pitchFamily="49" charset="-128"/>
              <a:ea typeface="HG創英角ｺﾞｼｯｸUB" panose="020B0909000000000000" pitchFamily="49" charset="-128"/>
            </a:endParaRPr>
          </a:p>
          <a:p>
            <a:pPr algn="ctr"/>
            <a:r>
              <a:rPr kumimoji="1" lang="ja-JP" altLang="en-US" sz="2400" dirty="0" smtClean="0">
                <a:latin typeface="HG創英角ｺﾞｼｯｸUB" panose="020B0909000000000000" pitchFamily="49" charset="-128"/>
                <a:ea typeface="HG創英角ｺﾞｼｯｸUB" panose="020B0909000000000000" pitchFamily="49" charset="-128"/>
              </a:rPr>
              <a:t>～採用面接、試用期間中の注意点など～</a:t>
            </a:r>
            <a:endParaRPr kumimoji="1" lang="ja-JP" altLang="en-US" sz="2400" dirty="0">
              <a:latin typeface="HG創英角ｺﾞｼｯｸUB" panose="020B0909000000000000" pitchFamily="49" charset="-128"/>
              <a:ea typeface="HG創英角ｺﾞｼｯｸUB" panose="020B0909000000000000" pitchFamily="49" charset="-128"/>
            </a:endParaRPr>
          </a:p>
        </p:txBody>
      </p:sp>
      <p:sp>
        <p:nvSpPr>
          <p:cNvPr id="8" name="雲形吹き出し 7"/>
          <p:cNvSpPr/>
          <p:nvPr/>
        </p:nvSpPr>
        <p:spPr bwMode="auto">
          <a:xfrm>
            <a:off x="123254" y="2648387"/>
            <a:ext cx="2873698" cy="2355661"/>
          </a:xfrm>
          <a:prstGeom prst="cloudCallout">
            <a:avLst>
              <a:gd name="adj1" fmla="val 48064"/>
              <a:gd name="adj2" fmla="val 58445"/>
            </a:avLst>
          </a:prstGeom>
          <a:noFill/>
          <a:ln w="19050">
            <a:solidFill>
              <a:srgbClr val="0070C0"/>
            </a:solidFill>
            <a:round/>
            <a:headEnd/>
            <a:tailEnd/>
          </a:ln>
          <a:effectLst/>
        </p:spPr>
        <p:txBody>
          <a:bodyPr wrap="none" rtlCol="0" anchor="ctr"/>
          <a:lstStyle/>
          <a:p>
            <a:pPr algn="ctr"/>
            <a:endParaRPr kumimoji="1" lang="ja-JP" altLang="en-US" dirty="0"/>
          </a:p>
        </p:txBody>
      </p:sp>
      <p:sp>
        <p:nvSpPr>
          <p:cNvPr id="9" name="テキスト ボックス 8"/>
          <p:cNvSpPr txBox="1"/>
          <p:nvPr/>
        </p:nvSpPr>
        <p:spPr>
          <a:xfrm rot="21333349">
            <a:off x="561852" y="3068198"/>
            <a:ext cx="2121057" cy="1200329"/>
          </a:xfrm>
          <a:prstGeom prst="rect">
            <a:avLst/>
          </a:prstGeom>
          <a:noFill/>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こんな会社様におすすめ</a:t>
            </a:r>
            <a:r>
              <a:rPr kumimoji="1" lang="ja-JP" altLang="en-US" dirty="0" smtClean="0">
                <a:latin typeface="HG丸ｺﾞｼｯｸM-PRO" panose="020F0600000000000000" pitchFamily="50" charset="-128"/>
                <a:ea typeface="HG丸ｺﾞｼｯｸM-PRO" panose="020F0600000000000000" pitchFamily="50" charset="-128"/>
              </a:rPr>
              <a:t>！</a:t>
            </a:r>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✔採用面接で何を聞いたらいいかわからない</a:t>
            </a:r>
            <a:endParaRPr lang="en-US" altLang="ja-JP" dirty="0" smtClean="0">
              <a:latin typeface="HG丸ｺﾞｼｯｸM-PRO" panose="020F0600000000000000" pitchFamily="50" charset="-128"/>
              <a:ea typeface="HG丸ｺﾞｼｯｸM-PRO" panose="020F0600000000000000" pitchFamily="50" charset="-128"/>
            </a:endParaRPr>
          </a:p>
          <a:p>
            <a:r>
              <a:rPr kumimoji="1" lang="ja-JP" altLang="en-US" dirty="0" smtClean="0">
                <a:latin typeface="HG丸ｺﾞｼｯｸM-PRO" panose="020F0600000000000000" pitchFamily="50" charset="-128"/>
                <a:ea typeface="HG丸ｺﾞｼｯｸM-PRO" panose="020F0600000000000000" pitchFamily="50" charset="-128"/>
              </a:rPr>
              <a:t>✔試用期間中に解雇してもいいの</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✔求人広告を出してもなかなか応募がない</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1425885" y="5436096"/>
            <a:ext cx="5350904" cy="1246495"/>
          </a:xfrm>
          <a:prstGeom prst="rect">
            <a:avLst/>
          </a:prstGeom>
          <a:noFill/>
        </p:spPr>
        <p:txBody>
          <a:bodyPr wrap="square" rtlCol="0">
            <a:spAutoFit/>
          </a:bodyPr>
          <a:lstStyle/>
          <a:p>
            <a:pPr>
              <a:lnSpc>
                <a:spcPts val="1000"/>
              </a:lnSpc>
            </a:pPr>
            <a:r>
              <a:rPr kumimoji="1" lang="ja-JP" altLang="en-US" sz="1200" b="1" dirty="0" smtClean="0">
                <a:latin typeface="HG丸ｺﾞｼｯｸM-PRO" panose="020F0600000000000000" pitchFamily="50" charset="-128"/>
                <a:ea typeface="HG丸ｺﾞｼｯｸM-PRO" panose="020F0600000000000000" pitchFamily="50" charset="-128"/>
              </a:rPr>
              <a:t>日時　：　</a:t>
            </a:r>
            <a:r>
              <a:rPr kumimoji="1" lang="ja-JP" altLang="en-US" sz="1200" b="1" dirty="0" smtClean="0">
                <a:latin typeface="HG丸ｺﾞｼｯｸM-PRO" panose="020F0600000000000000" pitchFamily="50" charset="-128"/>
                <a:ea typeface="HG丸ｺﾞｼｯｸM-PRO" panose="020F0600000000000000" pitchFamily="50" charset="-128"/>
              </a:rPr>
              <a:t>平成</a:t>
            </a:r>
            <a:r>
              <a:rPr lang="en-US" altLang="ja-JP" sz="1200" b="1" dirty="0">
                <a:latin typeface="HG丸ｺﾞｼｯｸM-PRO" panose="020F0600000000000000" pitchFamily="50" charset="-128"/>
                <a:ea typeface="HG丸ｺﾞｼｯｸM-PRO" panose="020F0600000000000000" pitchFamily="50" charset="-128"/>
              </a:rPr>
              <a:t>30</a:t>
            </a:r>
            <a:r>
              <a:rPr kumimoji="1" lang="ja-JP" altLang="en-US" sz="1200" b="1" dirty="0" smtClean="0">
                <a:latin typeface="HG丸ｺﾞｼｯｸM-PRO" panose="020F0600000000000000" pitchFamily="50" charset="-128"/>
                <a:ea typeface="HG丸ｺﾞｼｯｸM-PRO" panose="020F0600000000000000" pitchFamily="50" charset="-128"/>
              </a:rPr>
              <a:t>年</a:t>
            </a:r>
            <a:r>
              <a:rPr lang="en-US" altLang="ja-JP" sz="1200" b="1" dirty="0">
                <a:latin typeface="HG丸ｺﾞｼｯｸM-PRO" panose="020F0600000000000000" pitchFamily="50" charset="-128"/>
                <a:ea typeface="HG丸ｺﾞｼｯｸM-PRO" panose="020F0600000000000000" pitchFamily="50" charset="-128"/>
              </a:rPr>
              <a:t>2</a:t>
            </a:r>
            <a:r>
              <a:rPr kumimoji="1" lang="ja-JP" altLang="en-US" sz="1200" b="1" dirty="0" smtClean="0">
                <a:latin typeface="HG丸ｺﾞｼｯｸM-PRO" panose="020F0600000000000000" pitchFamily="50" charset="-128"/>
                <a:ea typeface="HG丸ｺﾞｼｯｸM-PRO" panose="020F0600000000000000" pitchFamily="50" charset="-128"/>
              </a:rPr>
              <a:t>月</a:t>
            </a:r>
            <a:r>
              <a:rPr lang="en-US" altLang="ja-JP" sz="1200" b="1" dirty="0">
                <a:latin typeface="HG丸ｺﾞｼｯｸM-PRO" panose="020F0600000000000000" pitchFamily="50" charset="-128"/>
                <a:ea typeface="HG丸ｺﾞｼｯｸM-PRO" panose="020F0600000000000000" pitchFamily="50" charset="-128"/>
              </a:rPr>
              <a:t>16</a:t>
            </a:r>
            <a:r>
              <a:rPr kumimoji="1" lang="ja-JP" altLang="en-US" sz="1200" b="1" dirty="0" smtClean="0">
                <a:latin typeface="HG丸ｺﾞｼｯｸM-PRO" panose="020F0600000000000000" pitchFamily="50" charset="-128"/>
                <a:ea typeface="HG丸ｺﾞｼｯｸM-PRO" panose="020F0600000000000000" pitchFamily="50" charset="-128"/>
              </a:rPr>
              <a:t>日（金）</a:t>
            </a:r>
            <a:r>
              <a:rPr kumimoji="1" lang="ja-JP" altLang="en-US" sz="1200" b="1" dirty="0" smtClean="0">
                <a:latin typeface="HG丸ｺﾞｼｯｸM-PRO" panose="020F0600000000000000" pitchFamily="50" charset="-128"/>
                <a:ea typeface="HG丸ｺﾞｼｯｸM-PRO" panose="020F0600000000000000" pitchFamily="50" charset="-128"/>
              </a:rPr>
              <a:t>　　</a:t>
            </a:r>
            <a:r>
              <a:rPr kumimoji="1" lang="ja-JP" altLang="en-US" sz="1200" b="1" dirty="0" smtClean="0">
                <a:latin typeface="HG丸ｺﾞｼｯｸM-PRO" panose="020F0600000000000000" pitchFamily="50" charset="-128"/>
                <a:ea typeface="HG丸ｺﾞｼｯｸM-PRO" panose="020F0600000000000000" pitchFamily="50" charset="-128"/>
              </a:rPr>
              <a:t>１</a:t>
            </a:r>
            <a:r>
              <a:rPr kumimoji="1" lang="en-US" altLang="ja-JP" sz="1200" b="1" dirty="0" smtClean="0">
                <a:latin typeface="HG丸ｺﾞｼｯｸM-PRO" panose="020F0600000000000000" pitchFamily="50" charset="-128"/>
                <a:ea typeface="HG丸ｺﾞｼｯｸM-PRO" panose="020F0600000000000000" pitchFamily="50" charset="-128"/>
              </a:rPr>
              <a:t>6</a:t>
            </a:r>
            <a:r>
              <a:rPr kumimoji="1" lang="ja-JP" altLang="en-US" sz="1200" b="1" dirty="0" smtClean="0">
                <a:latin typeface="HG丸ｺﾞｼｯｸM-PRO" panose="020F0600000000000000" pitchFamily="50" charset="-128"/>
                <a:ea typeface="HG丸ｺﾞｼｯｸM-PRO" panose="020F0600000000000000" pitchFamily="50" charset="-128"/>
              </a:rPr>
              <a:t>：００</a:t>
            </a:r>
            <a:r>
              <a:rPr kumimoji="1" lang="ja-JP" altLang="en-US" sz="1200" b="1" dirty="0" smtClean="0">
                <a:latin typeface="HG丸ｺﾞｼｯｸM-PRO" panose="020F0600000000000000" pitchFamily="50" charset="-128"/>
                <a:ea typeface="HG丸ｺﾞｼｯｸM-PRO" panose="020F0600000000000000" pitchFamily="50" charset="-128"/>
              </a:rPr>
              <a:t>～</a:t>
            </a:r>
            <a:r>
              <a:rPr kumimoji="1" lang="ja-JP" altLang="en-US" sz="1200" b="1" dirty="0" smtClean="0">
                <a:latin typeface="HG丸ｺﾞｼｯｸM-PRO" panose="020F0600000000000000" pitchFamily="50" charset="-128"/>
                <a:ea typeface="HG丸ｺﾞｼｯｸM-PRO" panose="020F0600000000000000" pitchFamily="50" charset="-128"/>
              </a:rPr>
              <a:t>１</a:t>
            </a:r>
            <a:r>
              <a:rPr kumimoji="1" lang="en-US" altLang="ja-JP" sz="1200" b="1" dirty="0" smtClean="0">
                <a:latin typeface="HG丸ｺﾞｼｯｸM-PRO" panose="020F0600000000000000" pitchFamily="50" charset="-128"/>
                <a:ea typeface="HG丸ｺﾞｼｯｸM-PRO" panose="020F0600000000000000" pitchFamily="50" charset="-128"/>
              </a:rPr>
              <a:t>8</a:t>
            </a:r>
            <a:r>
              <a:rPr kumimoji="1" lang="ja-JP" altLang="en-US" sz="1200" b="1" dirty="0" smtClean="0">
                <a:latin typeface="HG丸ｺﾞｼｯｸM-PRO" panose="020F0600000000000000" pitchFamily="50" charset="-128"/>
                <a:ea typeface="HG丸ｺﾞｼｯｸM-PRO" panose="020F0600000000000000" pitchFamily="50" charset="-128"/>
              </a:rPr>
              <a:t>：００</a:t>
            </a:r>
            <a:endParaRPr kumimoji="1" lang="en-US" altLang="ja-JP" sz="1200" b="1" dirty="0" smtClean="0">
              <a:latin typeface="HG丸ｺﾞｼｯｸM-PRO" panose="020F0600000000000000" pitchFamily="50" charset="-128"/>
              <a:ea typeface="HG丸ｺﾞｼｯｸM-PRO" panose="020F0600000000000000" pitchFamily="50" charset="-128"/>
            </a:endParaRPr>
          </a:p>
          <a:p>
            <a:pPr>
              <a:lnSpc>
                <a:spcPts val="1000"/>
              </a:lnSpc>
            </a:pPr>
            <a:endParaRPr kumimoji="1" lang="en-US" altLang="ja-JP" sz="1200" b="1" dirty="0" smtClean="0">
              <a:latin typeface="HG丸ｺﾞｼｯｸM-PRO" panose="020F0600000000000000" pitchFamily="50" charset="-128"/>
              <a:ea typeface="HG丸ｺﾞｼｯｸM-PRO" panose="020F0600000000000000" pitchFamily="50" charset="-128"/>
            </a:endParaRPr>
          </a:p>
          <a:p>
            <a:pPr>
              <a:lnSpc>
                <a:spcPts val="1000"/>
              </a:lnSpc>
            </a:pPr>
            <a:r>
              <a:rPr lang="ja-JP" altLang="en-US" sz="1200" b="1" dirty="0" smtClean="0">
                <a:latin typeface="HG丸ｺﾞｼｯｸM-PRO" panose="020F0600000000000000" pitchFamily="50" charset="-128"/>
                <a:ea typeface="HG丸ｺﾞｼｯｸM-PRO" panose="020F0600000000000000" pitchFamily="50" charset="-128"/>
              </a:rPr>
              <a:t>場所　：　たまさき社労士事務所　ミーティングスペース</a:t>
            </a:r>
            <a:endParaRPr lang="en-US" altLang="ja-JP" sz="1200" b="1" dirty="0" smtClean="0">
              <a:latin typeface="HG丸ｺﾞｼｯｸM-PRO" panose="020F0600000000000000" pitchFamily="50" charset="-128"/>
              <a:ea typeface="HG丸ｺﾞｼｯｸM-PRO" panose="020F0600000000000000" pitchFamily="50" charset="-128"/>
            </a:endParaRPr>
          </a:p>
          <a:p>
            <a:pPr>
              <a:lnSpc>
                <a:spcPts val="1000"/>
              </a:lnSpc>
            </a:pPr>
            <a:endParaRPr lang="en-US" altLang="ja-JP" sz="1200" b="1" dirty="0" smtClean="0">
              <a:latin typeface="HG丸ｺﾞｼｯｸM-PRO" panose="020F0600000000000000" pitchFamily="50" charset="-128"/>
              <a:ea typeface="HG丸ｺﾞｼｯｸM-PRO" panose="020F0600000000000000" pitchFamily="50" charset="-128"/>
            </a:endParaRPr>
          </a:p>
          <a:p>
            <a:pPr>
              <a:lnSpc>
                <a:spcPts val="1000"/>
              </a:lnSpc>
            </a:pPr>
            <a:r>
              <a:rPr kumimoji="1" lang="ja-JP" altLang="en-US" sz="1200" b="1" dirty="0" smtClean="0">
                <a:latin typeface="HG丸ｺﾞｼｯｸM-PRO" panose="020F0600000000000000" pitchFamily="50" charset="-128"/>
                <a:ea typeface="HG丸ｺﾞｼｯｸM-PRO" panose="020F0600000000000000" pitchFamily="50" charset="-128"/>
              </a:rPr>
              <a:t>住所　：　広島市中区寺町５－２７　　パークヒルズ城南</a:t>
            </a:r>
            <a:r>
              <a:rPr kumimoji="1" lang="ja-JP" altLang="en-US" sz="1200" b="1" dirty="0" smtClean="0">
                <a:latin typeface="HG丸ｺﾞｼｯｸM-PRO" panose="020F0600000000000000" pitchFamily="50" charset="-128"/>
                <a:ea typeface="HG丸ｺﾞｼｯｸM-PRO" panose="020F0600000000000000" pitchFamily="50" charset="-128"/>
              </a:rPr>
              <a:t>２Ｆ</a:t>
            </a:r>
            <a:endParaRPr kumimoji="1" lang="en-US" altLang="ja-JP" sz="1200" b="1" dirty="0" smtClean="0">
              <a:latin typeface="HG丸ｺﾞｼｯｸM-PRO" panose="020F0600000000000000" pitchFamily="50" charset="-128"/>
              <a:ea typeface="HG丸ｺﾞｼｯｸM-PRO" panose="020F0600000000000000" pitchFamily="50" charset="-128"/>
            </a:endParaRPr>
          </a:p>
          <a:p>
            <a:pPr>
              <a:lnSpc>
                <a:spcPts val="1000"/>
              </a:lnSpc>
            </a:pPr>
            <a:endParaRPr lang="en-US" altLang="ja-JP" sz="1200" b="1" dirty="0">
              <a:latin typeface="HG丸ｺﾞｼｯｸM-PRO" panose="020F0600000000000000" pitchFamily="50" charset="-128"/>
              <a:ea typeface="HG丸ｺﾞｼｯｸM-PRO" panose="020F0600000000000000" pitchFamily="50" charset="-128"/>
            </a:endParaRPr>
          </a:p>
          <a:p>
            <a:pPr>
              <a:lnSpc>
                <a:spcPts val="1000"/>
              </a:lnSpc>
            </a:pPr>
            <a:r>
              <a:rPr kumimoji="1" lang="ja-JP" altLang="en-US" sz="1200" b="1" dirty="0" smtClean="0">
                <a:latin typeface="HG丸ｺﾞｼｯｸM-PRO" panose="020F0600000000000000" pitchFamily="50" charset="-128"/>
                <a:ea typeface="HG丸ｺﾞｼｯｸM-PRO" panose="020F0600000000000000" pitchFamily="50" charset="-128"/>
              </a:rPr>
              <a:t>費用　：　顧問先様２名様まで無料（左記以外：</a:t>
            </a:r>
            <a:r>
              <a:rPr lang="en-US" altLang="ja-JP" sz="1200" b="1" dirty="0" smtClean="0">
                <a:latin typeface="HG丸ｺﾞｼｯｸM-PRO" panose="020F0600000000000000" pitchFamily="50" charset="-128"/>
                <a:ea typeface="HG丸ｺﾞｼｯｸM-PRO" panose="020F0600000000000000" pitchFamily="50" charset="-128"/>
              </a:rPr>
              <a:t>1,080</a:t>
            </a:r>
            <a:r>
              <a:rPr lang="ja-JP" altLang="en-US" sz="1200" b="1" dirty="0" smtClean="0">
                <a:latin typeface="HG丸ｺﾞｼｯｸM-PRO" panose="020F0600000000000000" pitchFamily="50" charset="-128"/>
                <a:ea typeface="HG丸ｺﾞｼｯｸM-PRO" panose="020F0600000000000000" pitchFamily="50" charset="-128"/>
              </a:rPr>
              <a:t>円税込み）</a:t>
            </a:r>
            <a:endParaRPr lang="en-US" altLang="ja-JP" sz="1200" b="1" dirty="0" smtClean="0">
              <a:latin typeface="HG丸ｺﾞｼｯｸM-PRO" panose="020F0600000000000000" pitchFamily="50" charset="-128"/>
              <a:ea typeface="HG丸ｺﾞｼｯｸM-PRO" panose="020F0600000000000000" pitchFamily="50" charset="-128"/>
            </a:endParaRPr>
          </a:p>
          <a:p>
            <a:pPr>
              <a:lnSpc>
                <a:spcPts val="1000"/>
              </a:lnSpc>
            </a:pPr>
            <a:endParaRPr kumimoji="1" lang="en-US" altLang="ja-JP" sz="1200" b="1" dirty="0">
              <a:latin typeface="HG丸ｺﾞｼｯｸM-PRO" panose="020F0600000000000000" pitchFamily="50" charset="-128"/>
              <a:ea typeface="HG丸ｺﾞｼｯｸM-PRO" panose="020F0600000000000000" pitchFamily="50" charset="-128"/>
            </a:endParaRPr>
          </a:p>
          <a:p>
            <a:pPr>
              <a:lnSpc>
                <a:spcPts val="1000"/>
              </a:lnSpc>
            </a:pPr>
            <a:r>
              <a:rPr lang="en-US" altLang="ja-JP" sz="1200" b="1" dirty="0" smtClean="0">
                <a:latin typeface="HG丸ｺﾞｼｯｸM-PRO" panose="020F0600000000000000" pitchFamily="50" charset="-128"/>
                <a:ea typeface="HG丸ｺﾞｼｯｸM-PRO" panose="020F0600000000000000" pitchFamily="50" charset="-128"/>
              </a:rPr>
              <a:t>※18</a:t>
            </a:r>
            <a:r>
              <a:rPr lang="ja-JP" altLang="en-US" sz="1200" b="1" dirty="0" smtClean="0">
                <a:latin typeface="HG丸ｺﾞｼｯｸM-PRO" panose="020F0600000000000000" pitchFamily="50" charset="-128"/>
                <a:ea typeface="HG丸ｺﾞｼｯｸM-PRO" panose="020F0600000000000000" pitchFamily="50" charset="-128"/>
              </a:rPr>
              <a:t>時より近隣で懇親会を実施します。（自由参加・懇親会費</a:t>
            </a:r>
            <a:r>
              <a:rPr lang="en-US" altLang="ja-JP" sz="1200" b="1" dirty="0" smtClean="0">
                <a:latin typeface="HG丸ｺﾞｼｯｸM-PRO" panose="020F0600000000000000" pitchFamily="50" charset="-128"/>
                <a:ea typeface="HG丸ｺﾞｼｯｸM-PRO" panose="020F0600000000000000" pitchFamily="50" charset="-128"/>
              </a:rPr>
              <a:t>4,000</a:t>
            </a:r>
            <a:r>
              <a:rPr lang="ja-JP" altLang="en-US" sz="1200" b="1" dirty="0" smtClean="0">
                <a:latin typeface="HG丸ｺﾞｼｯｸM-PRO" panose="020F0600000000000000" pitchFamily="50" charset="-128"/>
                <a:ea typeface="HG丸ｺﾞｼｯｸM-PRO" panose="020F0600000000000000" pitchFamily="50" charset="-128"/>
              </a:rPr>
              <a:t>円）</a:t>
            </a:r>
            <a:endParaRPr kumimoji="1" lang="ja-JP" altLang="en-US" sz="1200" b="1" dirty="0">
              <a:latin typeface="HG丸ｺﾞｼｯｸM-PRO" panose="020F0600000000000000" pitchFamily="50" charset="-128"/>
              <a:ea typeface="HG丸ｺﾞｼｯｸM-PRO" panose="020F0600000000000000" pitchFamily="50" charset="-128"/>
            </a:endParaRPr>
          </a:p>
        </p:txBody>
      </p:sp>
      <p:sp>
        <p:nvSpPr>
          <p:cNvPr id="13" name="テキスト ボックス 12"/>
          <p:cNvSpPr txBox="1"/>
          <p:nvPr/>
        </p:nvSpPr>
        <p:spPr>
          <a:xfrm>
            <a:off x="158675" y="6830054"/>
            <a:ext cx="6618114" cy="600164"/>
          </a:xfrm>
          <a:prstGeom prst="rect">
            <a:avLst/>
          </a:prstGeom>
          <a:solidFill>
            <a:srgbClr val="CCFFCC"/>
          </a:solidFill>
          <a:ln>
            <a:solidFill>
              <a:srgbClr val="00B0F0"/>
            </a:solidFill>
          </a:ln>
        </p:spPr>
        <p:txBody>
          <a:bodyPr wrap="square" rtlCol="0">
            <a:spAutoFit/>
          </a:bodyPr>
          <a:lstStyle/>
          <a:p>
            <a:r>
              <a:rPr kumimoji="1" lang="ja-JP" altLang="en-US" sz="1100" dirty="0" smtClean="0">
                <a:latin typeface="HG丸ｺﾞｼｯｸM-PRO" panose="020F0600000000000000" pitchFamily="50" charset="-128"/>
                <a:ea typeface="HG丸ｺﾞｼｯｸM-PRO" panose="020F0600000000000000" pitchFamily="50" charset="-128"/>
              </a:rPr>
              <a:t>たまさきゼミナールとは・・・</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たまさき社労士</a:t>
            </a:r>
            <a:r>
              <a:rPr lang="ja-JP" altLang="en-US" sz="1100" dirty="0" smtClean="0">
                <a:latin typeface="HG丸ｺﾞｼｯｸM-PRO" panose="020F0600000000000000" pitchFamily="50" charset="-128"/>
                <a:ea typeface="HG丸ｺﾞｼｯｸM-PRO" panose="020F0600000000000000" pitchFamily="50" charset="-128"/>
              </a:rPr>
              <a:t>事務所が顧問先様へ労務管理お役立ち情報をご提供する顧問先企業様向けの勉強会です</a:t>
            </a:r>
            <a:r>
              <a:rPr lang="ja-JP" altLang="en-US" sz="1100" dirty="0" smtClean="0">
                <a:latin typeface="HG丸ｺﾞｼｯｸM-PRO" panose="020F0600000000000000" pitchFamily="50" charset="-128"/>
                <a:ea typeface="HG丸ｺﾞｼｯｸM-PRO" panose="020F0600000000000000" pitchFamily="50" charset="-128"/>
              </a:rPr>
              <a:t>。</a:t>
            </a:r>
            <a:r>
              <a:rPr kumimoji="1" lang="ja-JP" altLang="en-US" sz="1100" dirty="0" smtClean="0">
                <a:latin typeface="HG丸ｺﾞｼｯｸM-PRO" panose="020F0600000000000000" pitchFamily="50" charset="-128"/>
                <a:ea typeface="HG丸ｺﾞｼｯｸM-PRO" panose="020F0600000000000000" pitchFamily="50" charset="-128"/>
              </a:rPr>
              <a:t>お問合せ</a:t>
            </a:r>
            <a:r>
              <a:rPr kumimoji="1" lang="ja-JP" altLang="en-US" sz="1100" dirty="0" smtClean="0">
                <a:latin typeface="HG丸ｺﾞｼｯｸM-PRO" panose="020F0600000000000000" pitchFamily="50" charset="-128"/>
                <a:ea typeface="HG丸ｺﾞｼｯｸM-PRO" panose="020F0600000000000000" pitchFamily="50" charset="-128"/>
              </a:rPr>
              <a:t>は・・・　たまさき社労士事務所　　ＴＥＬ　</a:t>
            </a:r>
            <a:r>
              <a:rPr kumimoji="1" lang="en-US" altLang="ja-JP" sz="1100" dirty="0" smtClean="0">
                <a:latin typeface="HG丸ｺﾞｼｯｸM-PRO" panose="020F0600000000000000" pitchFamily="50" charset="-128"/>
                <a:ea typeface="HG丸ｺﾞｼｯｸM-PRO" panose="020F0600000000000000" pitchFamily="50" charset="-128"/>
              </a:rPr>
              <a:t>082-275-4770</a:t>
            </a:r>
            <a:r>
              <a:rPr kumimoji="1" lang="ja-JP" altLang="en-US" sz="1100" dirty="0" smtClean="0">
                <a:latin typeface="HG丸ｺﾞｼｯｸM-PRO" panose="020F0600000000000000" pitchFamily="50" charset="-128"/>
                <a:ea typeface="HG丸ｺﾞｼｯｸM-PRO" panose="020F0600000000000000" pitchFamily="50" charset="-128"/>
              </a:rPr>
              <a:t>　まで</a:t>
            </a:r>
            <a:endParaRPr kumimoji="1" lang="ja-JP" altLang="en-US" sz="1100" dirty="0">
              <a:latin typeface="HG丸ｺﾞｼｯｸM-PRO" panose="020F0600000000000000" pitchFamily="50" charset="-128"/>
              <a:ea typeface="HG丸ｺﾞｼｯｸM-PRO" panose="020F0600000000000000" pitchFamily="50" charset="-128"/>
            </a:endParaRPr>
          </a:p>
        </p:txBody>
      </p:sp>
      <p:sp>
        <p:nvSpPr>
          <p:cNvPr id="19" name="テキスト ボックス 18"/>
          <p:cNvSpPr txBox="1"/>
          <p:nvPr/>
        </p:nvSpPr>
        <p:spPr>
          <a:xfrm>
            <a:off x="166687" y="7583497"/>
            <a:ext cx="2182193" cy="400110"/>
          </a:xfrm>
          <a:prstGeom prst="rect">
            <a:avLst/>
          </a:prstGeom>
          <a:noFill/>
          <a:ln>
            <a:solidFill>
              <a:srgbClr val="0070C0"/>
            </a:solidFill>
          </a:ln>
        </p:spPr>
        <p:txBody>
          <a:bodyPr wrap="squar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御社名</a:t>
            </a:r>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p>
        </p:txBody>
      </p:sp>
      <p:sp>
        <p:nvSpPr>
          <p:cNvPr id="78" name="テキスト ボックス 77"/>
          <p:cNvSpPr txBox="1"/>
          <p:nvPr/>
        </p:nvSpPr>
        <p:spPr>
          <a:xfrm>
            <a:off x="2348881" y="7583497"/>
            <a:ext cx="2160239" cy="400110"/>
          </a:xfrm>
          <a:prstGeom prst="rect">
            <a:avLst/>
          </a:prstGeom>
          <a:noFill/>
          <a:ln>
            <a:solidFill>
              <a:srgbClr val="0070C0"/>
            </a:solidFill>
          </a:ln>
        </p:spPr>
        <p:txBody>
          <a:bodyPr wrap="squar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お名前</a:t>
            </a:r>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p>
        </p:txBody>
      </p:sp>
      <p:sp>
        <p:nvSpPr>
          <p:cNvPr id="79" name="テキスト ボックス 78"/>
          <p:cNvSpPr txBox="1"/>
          <p:nvPr/>
        </p:nvSpPr>
        <p:spPr>
          <a:xfrm>
            <a:off x="4509120" y="7583497"/>
            <a:ext cx="2267669" cy="400110"/>
          </a:xfrm>
          <a:prstGeom prst="rect">
            <a:avLst/>
          </a:prstGeom>
          <a:noFill/>
          <a:ln>
            <a:solidFill>
              <a:srgbClr val="0070C0"/>
            </a:solidFill>
          </a:ln>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ＴＥＬ</a:t>
            </a:r>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p>
        </p:txBody>
      </p:sp>
      <p:sp>
        <p:nvSpPr>
          <p:cNvPr id="21" name="右矢印 20"/>
          <p:cNvSpPr/>
          <p:nvPr/>
        </p:nvSpPr>
        <p:spPr bwMode="auto">
          <a:xfrm>
            <a:off x="309848" y="8501766"/>
            <a:ext cx="564899" cy="349479"/>
          </a:xfrm>
          <a:prstGeom prst="rightArrow">
            <a:avLst/>
          </a:prstGeom>
          <a:solidFill>
            <a:schemeClr val="accent5">
              <a:lumMod val="90000"/>
            </a:schemeClr>
          </a:solidFill>
          <a:ln w="19050">
            <a:solidFill>
              <a:srgbClr val="0070C0"/>
            </a:solidFill>
            <a:round/>
            <a:headEnd/>
            <a:tailEnd/>
          </a:ln>
          <a:effectLst/>
        </p:spPr>
        <p:txBody>
          <a:bodyPr wrap="none" rtlCol="0" anchor="ctr"/>
          <a:lstStyle/>
          <a:p>
            <a:pPr algn="ctr"/>
            <a:endParaRPr kumimoji="1" lang="ja-JP" altLang="en-US" dirty="0"/>
          </a:p>
        </p:txBody>
      </p:sp>
      <p:sp>
        <p:nvSpPr>
          <p:cNvPr id="22" name="テキスト ボックス 21"/>
          <p:cNvSpPr txBox="1"/>
          <p:nvPr/>
        </p:nvSpPr>
        <p:spPr>
          <a:xfrm>
            <a:off x="980729" y="8512691"/>
            <a:ext cx="5703144" cy="338554"/>
          </a:xfrm>
          <a:prstGeom prst="rect">
            <a:avLst/>
          </a:prstGeom>
          <a:noFill/>
        </p:spPr>
        <p:txBody>
          <a:bodyPr wrap="square" rtlCol="0">
            <a:spAutoFit/>
          </a:bodyPr>
          <a:lstStyle/>
          <a:p>
            <a:r>
              <a:rPr kumimoji="1" lang="ja-JP" altLang="en-US" sz="1600" dirty="0" smtClean="0">
                <a:latin typeface="HG丸ｺﾞｼｯｸM-PRO" panose="020F0600000000000000" pitchFamily="50" charset="-128"/>
                <a:ea typeface="HG丸ｺﾞｼｯｸM-PRO" panose="020F0600000000000000" pitchFamily="50" charset="-128"/>
              </a:rPr>
              <a:t>このまま　</a:t>
            </a:r>
            <a:r>
              <a:rPr kumimoji="1" lang="en-US" altLang="ja-JP" sz="1600" dirty="0" smtClean="0">
                <a:latin typeface="HG丸ｺﾞｼｯｸM-PRO" panose="020F0600000000000000" pitchFamily="50" charset="-128"/>
                <a:ea typeface="HG丸ｺﾞｼｯｸM-PRO" panose="020F0600000000000000" pitchFamily="50" charset="-128"/>
              </a:rPr>
              <a:t>082-275-4780</a:t>
            </a:r>
            <a:r>
              <a:rPr kumimoji="1" lang="ja-JP" altLang="en-US" sz="1600" dirty="0" smtClean="0">
                <a:latin typeface="HG丸ｺﾞｼｯｸM-PRO" panose="020F0600000000000000" pitchFamily="50" charset="-128"/>
                <a:ea typeface="HG丸ｺﾞｼｯｸM-PRO" panose="020F0600000000000000" pitchFamily="50" charset="-128"/>
              </a:rPr>
              <a:t>　</a:t>
            </a:r>
            <a:r>
              <a:rPr kumimoji="1" lang="ja-JP" altLang="en-US" sz="1600" dirty="0" smtClean="0">
                <a:latin typeface="HG丸ｺﾞｼｯｸM-PRO" panose="020F0600000000000000" pitchFamily="50" charset="-128"/>
                <a:ea typeface="HG丸ｺﾞｼｯｸM-PRO" panose="020F0600000000000000" pitchFamily="50" charset="-128"/>
              </a:rPr>
              <a:t>へＦＡＸ</a:t>
            </a:r>
            <a:r>
              <a:rPr kumimoji="1" lang="ja-JP" altLang="en-US" sz="1600" dirty="0" smtClean="0">
                <a:latin typeface="HG丸ｺﾞｼｯｸM-PRO" panose="020F0600000000000000" pitchFamily="50" charset="-128"/>
                <a:ea typeface="HG丸ｺﾞｼｯｸM-PRO" panose="020F0600000000000000" pitchFamily="50" charset="-128"/>
              </a:rPr>
              <a:t>してください！</a:t>
            </a:r>
            <a:endParaRPr kumimoji="1" lang="ja-JP" altLang="en-US" sz="1600" dirty="0">
              <a:latin typeface="HG丸ｺﾞｼｯｸM-PRO" panose="020F0600000000000000" pitchFamily="50" charset="-128"/>
              <a:ea typeface="HG丸ｺﾞｼｯｸM-PRO" panose="020F0600000000000000" pitchFamily="50" charset="-128"/>
            </a:endParaRPr>
          </a:p>
        </p:txBody>
      </p:sp>
      <p:pic>
        <p:nvPicPr>
          <p:cNvPr id="3" name="図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4366" y="5590707"/>
            <a:ext cx="791822" cy="937272"/>
          </a:xfrm>
          <a:prstGeom prst="rect">
            <a:avLst/>
          </a:prstGeom>
        </p:spPr>
      </p:pic>
      <p:sp>
        <p:nvSpPr>
          <p:cNvPr id="26" name="テキスト ボックス 25"/>
          <p:cNvSpPr txBox="1"/>
          <p:nvPr/>
        </p:nvSpPr>
        <p:spPr>
          <a:xfrm>
            <a:off x="175370" y="7983607"/>
            <a:ext cx="980818" cy="246221"/>
          </a:xfrm>
          <a:prstGeom prst="rect">
            <a:avLst/>
          </a:prstGeom>
          <a:noFill/>
          <a:ln>
            <a:solidFill>
              <a:srgbClr val="0070C0"/>
            </a:solidFill>
          </a:ln>
        </p:spPr>
        <p:txBody>
          <a:bodyPr wrap="square" rtlCol="0" anchor="ctr" anchorCtr="1">
            <a:spAutoFit/>
          </a:bodyPr>
          <a:lstStyle/>
          <a:p>
            <a:r>
              <a:rPr lang="ja-JP" altLang="en-US" dirty="0" smtClean="0">
                <a:latin typeface="HG丸ｺﾞｼｯｸM-PRO" panose="020F0600000000000000" pitchFamily="50" charset="-128"/>
                <a:ea typeface="HG丸ｺﾞｼｯｸM-PRO" panose="020F0600000000000000" pitchFamily="50" charset="-128"/>
              </a:rPr>
              <a:t>出欠</a:t>
            </a:r>
            <a:endParaRPr kumimoji="1" lang="en-US" altLang="ja-JP" dirty="0" smtClean="0">
              <a:latin typeface="HG丸ｺﾞｼｯｸM-PRO" panose="020F0600000000000000" pitchFamily="50" charset="-128"/>
              <a:ea typeface="HG丸ｺﾞｼｯｸM-PRO" panose="020F0600000000000000" pitchFamily="50" charset="-128"/>
            </a:endParaRPr>
          </a:p>
        </p:txBody>
      </p:sp>
      <p:sp>
        <p:nvSpPr>
          <p:cNvPr id="27" name="テキスト ボックス 26"/>
          <p:cNvSpPr txBox="1"/>
          <p:nvPr/>
        </p:nvSpPr>
        <p:spPr>
          <a:xfrm>
            <a:off x="1156188" y="7983606"/>
            <a:ext cx="1835207" cy="246221"/>
          </a:xfrm>
          <a:prstGeom prst="rect">
            <a:avLst/>
          </a:prstGeom>
          <a:noFill/>
          <a:ln>
            <a:solidFill>
              <a:srgbClr val="0070C0"/>
            </a:solidFill>
          </a:ln>
        </p:spPr>
        <p:txBody>
          <a:bodyPr wrap="square" rtlCol="0" anchor="ctr" anchorCtr="0">
            <a:spAutoFit/>
          </a:bodyPr>
          <a:lstStyle/>
          <a:p>
            <a:r>
              <a:rPr lang="ja-JP" altLang="en-US" dirty="0" smtClean="0">
                <a:latin typeface="HG丸ｺﾞｼｯｸM-PRO" panose="020F0600000000000000" pitchFamily="50" charset="-128"/>
                <a:ea typeface="HG丸ｺﾞｼｯｸM-PRO" panose="020F0600000000000000" pitchFamily="50" charset="-128"/>
              </a:rPr>
              <a:t>□　勉強会のみ</a:t>
            </a:r>
            <a:endParaRPr kumimoji="1" lang="en-US" altLang="ja-JP" dirty="0" smtClean="0">
              <a:latin typeface="HG丸ｺﾞｼｯｸM-PRO" panose="020F0600000000000000" pitchFamily="50" charset="-128"/>
              <a:ea typeface="HG丸ｺﾞｼｯｸM-PRO" panose="020F0600000000000000" pitchFamily="50" charset="-128"/>
            </a:endParaRPr>
          </a:p>
        </p:txBody>
      </p:sp>
      <p:sp>
        <p:nvSpPr>
          <p:cNvPr id="28" name="テキスト ボックス 27"/>
          <p:cNvSpPr txBox="1"/>
          <p:nvPr/>
        </p:nvSpPr>
        <p:spPr>
          <a:xfrm>
            <a:off x="2996952" y="7983604"/>
            <a:ext cx="1877627" cy="246221"/>
          </a:xfrm>
          <a:prstGeom prst="rect">
            <a:avLst/>
          </a:prstGeom>
          <a:noFill/>
          <a:ln>
            <a:solidFill>
              <a:srgbClr val="0070C0"/>
            </a:solidFill>
          </a:ln>
        </p:spPr>
        <p:txBody>
          <a:bodyPr wrap="square" rtlCol="0" anchor="ctr" anchorCtr="0">
            <a:spAutoFit/>
          </a:bodyPr>
          <a:lstStyle/>
          <a:p>
            <a:r>
              <a:rPr lang="ja-JP" altLang="en-US" dirty="0" smtClean="0">
                <a:latin typeface="HG丸ｺﾞｼｯｸM-PRO" panose="020F0600000000000000" pitchFamily="50" charset="-128"/>
                <a:ea typeface="HG丸ｺﾞｼｯｸM-PRO" panose="020F0600000000000000" pitchFamily="50" charset="-128"/>
              </a:rPr>
              <a:t>□　勉強会</a:t>
            </a:r>
            <a:r>
              <a:rPr lang="ja-JP" altLang="en-US" dirty="0" smtClean="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懇親会</a:t>
            </a:r>
            <a:endParaRPr kumimoji="1" lang="en-US" altLang="ja-JP" dirty="0" smtClean="0">
              <a:latin typeface="HG丸ｺﾞｼｯｸM-PRO" panose="020F0600000000000000" pitchFamily="50" charset="-128"/>
              <a:ea typeface="HG丸ｺﾞｼｯｸM-PRO" panose="020F0600000000000000" pitchFamily="50" charset="-128"/>
            </a:endParaRPr>
          </a:p>
        </p:txBody>
      </p:sp>
      <p:sp>
        <p:nvSpPr>
          <p:cNvPr id="29" name="テキスト ボックス 28"/>
          <p:cNvSpPr txBox="1"/>
          <p:nvPr/>
        </p:nvSpPr>
        <p:spPr>
          <a:xfrm>
            <a:off x="4876416" y="7983605"/>
            <a:ext cx="1900373" cy="246221"/>
          </a:xfrm>
          <a:prstGeom prst="rect">
            <a:avLst/>
          </a:prstGeom>
          <a:noFill/>
          <a:ln>
            <a:solidFill>
              <a:srgbClr val="0070C0"/>
            </a:solidFill>
          </a:ln>
        </p:spPr>
        <p:txBody>
          <a:bodyPr wrap="square" rtlCol="0" anchor="ctr" anchorCtr="0">
            <a:spAutoFit/>
          </a:bodyPr>
          <a:lstStyle/>
          <a:p>
            <a:r>
              <a:rPr lang="ja-JP" altLang="en-US" dirty="0" smtClean="0">
                <a:latin typeface="HG丸ｺﾞｼｯｸM-PRO" panose="020F0600000000000000" pitchFamily="50" charset="-128"/>
                <a:ea typeface="HG丸ｺﾞｼｯｸM-PRO" panose="020F0600000000000000" pitchFamily="50" charset="-128"/>
              </a:rPr>
              <a:t>□　懇親会のみ</a:t>
            </a:r>
            <a:endParaRPr kumimoji="1" lang="en-US" altLang="ja-JP" dirty="0" smtClean="0">
              <a:latin typeface="HG丸ｺﾞｼｯｸM-PRO" panose="020F0600000000000000" pitchFamily="50" charset="-128"/>
              <a:ea typeface="HG丸ｺﾞｼｯｸM-PRO" panose="020F0600000000000000"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5">
            <a:lumMod val="90000"/>
          </a:schemeClr>
        </a:solidFill>
        <a:ln w="19050">
          <a:solidFill>
            <a:srgbClr val="0070C0"/>
          </a:solidFill>
          <a:round/>
          <a:headEnd/>
          <a:tailEnd/>
        </a:ln>
        <a:effectLst/>
      </a:spPr>
      <a:bodyPr wrap="none" anchor="ctr"/>
      <a:lstStyle>
        <a:defPPr>
          <a:defRPr dirty="0"/>
        </a:defPPr>
      </a:lst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851</TotalTime>
  <Words>206</Words>
  <Application>Microsoft Office PowerPoint</Application>
  <PresentationFormat>画面に合わせる (4:3)</PresentationFormat>
  <Paragraphs>36</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標準デザイン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宝島社</dc:creator>
  <cp:lastModifiedBy>玉崎健一郎</cp:lastModifiedBy>
  <cp:revision>33</cp:revision>
  <cp:lastPrinted>2017-12-26T10:49:14Z</cp:lastPrinted>
  <dcterms:created xsi:type="dcterms:W3CDTF">2008-07-02T03:13:12Z</dcterms:created>
  <dcterms:modified xsi:type="dcterms:W3CDTF">2017-12-26T10:50:15Z</dcterms:modified>
</cp:coreProperties>
</file>